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2"/>
  </p:notesMasterIdLst>
  <p:sldIdLst>
    <p:sldId id="272" r:id="rId2"/>
    <p:sldId id="294" r:id="rId3"/>
    <p:sldId id="281" r:id="rId4"/>
    <p:sldId id="282" r:id="rId5"/>
    <p:sldId id="295" r:id="rId6"/>
    <p:sldId id="283" r:id="rId7"/>
    <p:sldId id="284" r:id="rId8"/>
    <p:sldId id="296" r:id="rId9"/>
    <p:sldId id="279" r:id="rId10"/>
    <p:sldId id="285" r:id="rId11"/>
    <p:sldId id="297" r:id="rId12"/>
    <p:sldId id="286" r:id="rId13"/>
    <p:sldId id="287" r:id="rId14"/>
    <p:sldId id="288" r:id="rId15"/>
    <p:sldId id="289" r:id="rId16"/>
    <p:sldId id="290" r:id="rId17"/>
    <p:sldId id="298" r:id="rId18"/>
    <p:sldId id="280" r:id="rId19"/>
    <p:sldId id="291" r:id="rId20"/>
    <p:sldId id="292" r:id="rId21"/>
  </p:sldIdLst>
  <p:sldSz cx="12192000" cy="6858000"/>
  <p:notesSz cx="6858000" cy="91440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B7EBFD"/>
    <a:srgbClr val="A1E6FA"/>
    <a:srgbClr val="7CC546"/>
    <a:srgbClr val="2796D2"/>
    <a:srgbClr val="27FAD2"/>
    <a:srgbClr val="39B5E6"/>
    <a:srgbClr val="3AB0E1"/>
    <a:srgbClr val="FF6421"/>
    <a:srgbClr val="FFD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86441" autoAdjust="0"/>
  </p:normalViewPr>
  <p:slideViewPr>
    <p:cSldViewPr>
      <p:cViewPr>
        <p:scale>
          <a:sx n="60" d="100"/>
          <a:sy n="60" d="100"/>
        </p:scale>
        <p:origin x="282" y="30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945F4-1E47-419E-83BD-338D7A7A72F9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38397-AC64-4711-95C6-41D8CDBA1F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8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96000" y="4364265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Rectangle 15"/>
          <p:cNvSpPr/>
          <p:nvPr/>
        </p:nvSpPr>
        <p:spPr>
          <a:xfrm>
            <a:off x="1896000" y="165099"/>
            <a:ext cx="10296000" cy="41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4113" y="1628800"/>
            <a:ext cx="9504000" cy="2520000"/>
          </a:xfrm>
          <a:ln>
            <a:noFill/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4113" y="4508265"/>
            <a:ext cx="9504000" cy="1512000"/>
          </a:xfrm>
          <a:prstGeom prst="rect">
            <a:avLst/>
          </a:prstGeom>
          <a:ln>
            <a:noFill/>
          </a:ln>
        </p:spPr>
        <p:txBody>
          <a:bodyPr lIns="72000" tIns="36000" rIns="72000" bIns="36000"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12000" y="4364265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9" name="Rectangle 8"/>
          <p:cNvSpPr/>
          <p:nvPr/>
        </p:nvSpPr>
        <p:spPr>
          <a:xfrm>
            <a:off x="12012000" y="165099"/>
            <a:ext cx="180000" cy="4104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2F5A9E8-1F6C-46EE-AEA9-B123BDF18353}"/>
              </a:ext>
            </a:extLst>
          </p:cNvPr>
          <p:cNvGrpSpPr/>
          <p:nvPr/>
        </p:nvGrpSpPr>
        <p:grpSpPr>
          <a:xfrm>
            <a:off x="228773" y="0"/>
            <a:ext cx="546567" cy="6858001"/>
            <a:chOff x="228773" y="0"/>
            <a:chExt cx="546567" cy="68580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DDFD272-0ABD-43E7-BBF9-0FDFE18B96F8}"/>
                </a:ext>
              </a:extLst>
            </p:cNvPr>
            <p:cNvSpPr/>
            <p:nvPr/>
          </p:nvSpPr>
          <p:spPr>
            <a:xfrm>
              <a:off x="244227" y="1"/>
              <a:ext cx="107383" cy="3331573"/>
            </a:xfrm>
            <a:custGeom>
              <a:avLst/>
              <a:gdLst>
                <a:gd name="connsiteX0" fmla="*/ 18329 w 107383"/>
                <a:gd name="connsiteY0" fmla="*/ 0 h 3331573"/>
                <a:gd name="connsiteX1" fmla="*/ 100556 w 107383"/>
                <a:gd name="connsiteY1" fmla="*/ 0 h 3331573"/>
                <a:gd name="connsiteX2" fmla="*/ 101851 w 107383"/>
                <a:gd name="connsiteY2" fmla="*/ 75787 h 3331573"/>
                <a:gd name="connsiteX3" fmla="*/ 107383 w 107383"/>
                <a:gd name="connsiteY3" fmla="*/ 848236 h 3331573"/>
                <a:gd name="connsiteX4" fmla="*/ 44111 w 107383"/>
                <a:gd name="connsiteY4" fmla="*/ 3266810 h 3331573"/>
                <a:gd name="connsiteX5" fmla="*/ 39154 w 107383"/>
                <a:gd name="connsiteY5" fmla="*/ 3331573 h 3331573"/>
                <a:gd name="connsiteX6" fmla="*/ 36894 w 107383"/>
                <a:gd name="connsiteY6" fmla="*/ 3288200 h 3331573"/>
                <a:gd name="connsiteX7" fmla="*/ 0 w 107383"/>
                <a:gd name="connsiteY7" fmla="*/ 1375833 h 3331573"/>
                <a:gd name="connsiteX8" fmla="*/ 16976 w 107383"/>
                <a:gd name="connsiteY8" fmla="*/ 44467 h 3331573"/>
                <a:gd name="connsiteX9" fmla="*/ 18329 w 107383"/>
                <a:gd name="connsiteY9" fmla="*/ 0 h 33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331573">
                  <a:moveTo>
                    <a:pt x="18329" y="0"/>
                  </a:moveTo>
                  <a:lnTo>
                    <a:pt x="100556" y="0"/>
                  </a:lnTo>
                  <a:lnTo>
                    <a:pt x="101851" y="75787"/>
                  </a:lnTo>
                  <a:cubicBezTo>
                    <a:pt x="105470" y="324021"/>
                    <a:pt x="107383" y="582592"/>
                    <a:pt x="107383" y="848236"/>
                  </a:cubicBezTo>
                  <a:cubicBezTo>
                    <a:pt x="107383" y="1792748"/>
                    <a:pt x="83204" y="2647843"/>
                    <a:pt x="44111" y="3266810"/>
                  </a:cubicBezTo>
                  <a:lnTo>
                    <a:pt x="39154" y="3331573"/>
                  </a:lnTo>
                  <a:lnTo>
                    <a:pt x="36894" y="3288200"/>
                  </a:lnTo>
                  <a:cubicBezTo>
                    <a:pt x="13601" y="2742304"/>
                    <a:pt x="0" y="2084217"/>
                    <a:pt x="0" y="1375833"/>
                  </a:cubicBezTo>
                  <a:cubicBezTo>
                    <a:pt x="0" y="903577"/>
                    <a:pt x="6045" y="453675"/>
                    <a:pt x="16976" y="44467"/>
                  </a:cubicBezTo>
                  <a:lnTo>
                    <a:pt x="18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E04C011-D112-47FE-8640-B91202D1AA4B}"/>
                </a:ext>
              </a:extLst>
            </p:cNvPr>
            <p:cNvSpPr/>
            <p:nvPr/>
          </p:nvSpPr>
          <p:spPr>
            <a:xfrm>
              <a:off x="419518" y="1"/>
              <a:ext cx="63250" cy="746661"/>
            </a:xfrm>
            <a:custGeom>
              <a:avLst/>
              <a:gdLst>
                <a:gd name="connsiteX0" fmla="*/ 0 w 63250"/>
                <a:gd name="connsiteY0" fmla="*/ 0 h 746661"/>
                <a:gd name="connsiteX1" fmla="*/ 63250 w 63250"/>
                <a:gd name="connsiteY1" fmla="*/ 0 h 746661"/>
                <a:gd name="connsiteX2" fmla="*/ 56509 w 63250"/>
                <a:gd name="connsiteY2" fmla="*/ 175691 h 746661"/>
                <a:gd name="connsiteX3" fmla="*/ 30130 w 63250"/>
                <a:gd name="connsiteY3" fmla="*/ 681898 h 746661"/>
                <a:gd name="connsiteX4" fmla="*/ 25173 w 63250"/>
                <a:gd name="connsiteY4" fmla="*/ 746661 h 746661"/>
                <a:gd name="connsiteX5" fmla="*/ 22913 w 63250"/>
                <a:gd name="connsiteY5" fmla="*/ 703288 h 746661"/>
                <a:gd name="connsiteX6" fmla="*/ 1003 w 63250"/>
                <a:gd name="connsiteY6" fmla="*/ 45088 h 746661"/>
                <a:gd name="connsiteX7" fmla="*/ 0 w 63250"/>
                <a:gd name="connsiteY7" fmla="*/ 0 h 74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250" h="746661">
                  <a:moveTo>
                    <a:pt x="0" y="0"/>
                  </a:moveTo>
                  <a:lnTo>
                    <a:pt x="63250" y="0"/>
                  </a:lnTo>
                  <a:lnTo>
                    <a:pt x="56509" y="175691"/>
                  </a:lnTo>
                  <a:cubicBezTo>
                    <a:pt x="48744" y="357656"/>
                    <a:pt x="39903" y="527156"/>
                    <a:pt x="30130" y="681898"/>
                  </a:cubicBezTo>
                  <a:lnTo>
                    <a:pt x="25173" y="746661"/>
                  </a:lnTo>
                  <a:lnTo>
                    <a:pt x="22913" y="703288"/>
                  </a:lnTo>
                  <a:cubicBezTo>
                    <a:pt x="14178" y="498577"/>
                    <a:pt x="6806" y="278089"/>
                    <a:pt x="1003" y="450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A9956BD-9B2C-47C1-9E66-CF5A588A85DF}"/>
                </a:ext>
              </a:extLst>
            </p:cNvPr>
            <p:cNvSpPr/>
            <p:nvPr/>
          </p:nvSpPr>
          <p:spPr>
            <a:xfrm>
              <a:off x="545085" y="0"/>
              <a:ext cx="103760" cy="1900698"/>
            </a:xfrm>
            <a:custGeom>
              <a:avLst/>
              <a:gdLst>
                <a:gd name="connsiteX0" fmla="*/ 0 w 103760"/>
                <a:gd name="connsiteY0" fmla="*/ 0 h 1900698"/>
                <a:gd name="connsiteX1" fmla="*/ 103760 w 103760"/>
                <a:gd name="connsiteY1" fmla="*/ 0 h 1900698"/>
                <a:gd name="connsiteX2" fmla="*/ 102731 w 103760"/>
                <a:gd name="connsiteY2" fmla="*/ 106687 h 1900698"/>
                <a:gd name="connsiteX3" fmla="*/ 43848 w 103760"/>
                <a:gd name="connsiteY3" fmla="*/ 1835935 h 1900698"/>
                <a:gd name="connsiteX4" fmla="*/ 38891 w 103760"/>
                <a:gd name="connsiteY4" fmla="*/ 1900698 h 1900698"/>
                <a:gd name="connsiteX5" fmla="*/ 36631 w 103760"/>
                <a:gd name="connsiteY5" fmla="*/ 1857325 h 1900698"/>
                <a:gd name="connsiteX6" fmla="*/ 2226 w 103760"/>
                <a:gd name="connsiteY6" fmla="*/ 465848 h 1900698"/>
                <a:gd name="connsiteX7" fmla="*/ 0 w 103760"/>
                <a:gd name="connsiteY7" fmla="*/ 0 h 190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60" h="1900698">
                  <a:moveTo>
                    <a:pt x="0" y="0"/>
                  </a:moveTo>
                  <a:lnTo>
                    <a:pt x="103760" y="0"/>
                  </a:lnTo>
                  <a:lnTo>
                    <a:pt x="102731" y="106687"/>
                  </a:lnTo>
                  <a:cubicBezTo>
                    <a:pt x="94098" y="774662"/>
                    <a:pt x="73168" y="1371710"/>
                    <a:pt x="43848" y="1835935"/>
                  </a:cubicBezTo>
                  <a:lnTo>
                    <a:pt x="38891" y="1900698"/>
                  </a:lnTo>
                  <a:lnTo>
                    <a:pt x="36631" y="1857325"/>
                  </a:lnTo>
                  <a:cubicBezTo>
                    <a:pt x="19161" y="1447903"/>
                    <a:pt x="7143" y="975374"/>
                    <a:pt x="2226" y="465848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74834A4-5118-452E-A673-F973124F9FBE}"/>
                </a:ext>
              </a:extLst>
            </p:cNvPr>
            <p:cNvSpPr/>
            <p:nvPr/>
          </p:nvSpPr>
          <p:spPr>
            <a:xfrm>
              <a:off x="667957" y="0"/>
              <a:ext cx="107383" cy="3848338"/>
            </a:xfrm>
            <a:custGeom>
              <a:avLst/>
              <a:gdLst>
                <a:gd name="connsiteX0" fmla="*/ 36135 w 107383"/>
                <a:gd name="connsiteY0" fmla="*/ 0 h 3848338"/>
                <a:gd name="connsiteX1" fmla="*/ 89337 w 107383"/>
                <a:gd name="connsiteY1" fmla="*/ 0 h 3848338"/>
                <a:gd name="connsiteX2" fmla="*/ 92399 w 107383"/>
                <a:gd name="connsiteY2" fmla="*/ 110834 h 3848338"/>
                <a:gd name="connsiteX3" fmla="*/ 107383 w 107383"/>
                <a:gd name="connsiteY3" fmla="*/ 1365001 h 3848338"/>
                <a:gd name="connsiteX4" fmla="*/ 44111 w 107383"/>
                <a:gd name="connsiteY4" fmla="*/ 3783575 h 3848338"/>
                <a:gd name="connsiteX5" fmla="*/ 39154 w 107383"/>
                <a:gd name="connsiteY5" fmla="*/ 3848338 h 3848338"/>
                <a:gd name="connsiteX6" fmla="*/ 36894 w 107383"/>
                <a:gd name="connsiteY6" fmla="*/ 3804965 h 3848338"/>
                <a:gd name="connsiteX7" fmla="*/ 0 w 107383"/>
                <a:gd name="connsiteY7" fmla="*/ 1892598 h 3848338"/>
                <a:gd name="connsiteX8" fmla="*/ 26073 w 107383"/>
                <a:gd name="connsiteY8" fmla="*/ 262242 h 3848338"/>
                <a:gd name="connsiteX9" fmla="*/ 36135 w 107383"/>
                <a:gd name="connsiteY9" fmla="*/ 0 h 38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848338">
                  <a:moveTo>
                    <a:pt x="36135" y="0"/>
                  </a:moveTo>
                  <a:lnTo>
                    <a:pt x="89337" y="0"/>
                  </a:lnTo>
                  <a:lnTo>
                    <a:pt x="92399" y="110834"/>
                  </a:lnTo>
                  <a:cubicBezTo>
                    <a:pt x="102070" y="499168"/>
                    <a:pt x="107383" y="922261"/>
                    <a:pt x="107383" y="1365001"/>
                  </a:cubicBezTo>
                  <a:cubicBezTo>
                    <a:pt x="107383" y="2309513"/>
                    <a:pt x="83204" y="3164608"/>
                    <a:pt x="44111" y="3783575"/>
                  </a:cubicBezTo>
                  <a:lnTo>
                    <a:pt x="39154" y="3848338"/>
                  </a:lnTo>
                  <a:lnTo>
                    <a:pt x="36894" y="3804965"/>
                  </a:lnTo>
                  <a:cubicBezTo>
                    <a:pt x="13601" y="3259069"/>
                    <a:pt x="0" y="2600982"/>
                    <a:pt x="0" y="1892598"/>
                  </a:cubicBezTo>
                  <a:cubicBezTo>
                    <a:pt x="0" y="1302278"/>
                    <a:pt x="9445" y="746886"/>
                    <a:pt x="26073" y="262242"/>
                  </a:cubicBezTo>
                  <a:lnTo>
                    <a:pt x="3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D94B5DC7-22FC-4340-97A6-7D14350DA78C}"/>
                </a:ext>
              </a:extLst>
            </p:cNvPr>
            <p:cNvSpPr/>
            <p:nvPr/>
          </p:nvSpPr>
          <p:spPr>
            <a:xfrm>
              <a:off x="378128" y="837734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0833C6B-342F-4188-9E00-735BC6BDB714}"/>
                </a:ext>
              </a:extLst>
            </p:cNvPr>
            <p:cNvSpPr/>
            <p:nvPr/>
          </p:nvSpPr>
          <p:spPr>
            <a:xfrm>
              <a:off x="516153" y="1929261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1E866B68-FA23-4C12-88A4-4833117B733C}"/>
                </a:ext>
              </a:extLst>
            </p:cNvPr>
            <p:cNvSpPr/>
            <p:nvPr/>
          </p:nvSpPr>
          <p:spPr>
            <a:xfrm>
              <a:off x="228773" y="3429000"/>
              <a:ext cx="107383" cy="3429000"/>
            </a:xfrm>
            <a:custGeom>
              <a:avLst/>
              <a:gdLst>
                <a:gd name="connsiteX0" fmla="*/ 68229 w 107383"/>
                <a:gd name="connsiteY0" fmla="*/ 0 h 3429000"/>
                <a:gd name="connsiteX1" fmla="*/ 70490 w 107383"/>
                <a:gd name="connsiteY1" fmla="*/ 43373 h 3429000"/>
                <a:gd name="connsiteX2" fmla="*/ 107383 w 107383"/>
                <a:gd name="connsiteY2" fmla="*/ 1955740 h 3429000"/>
                <a:gd name="connsiteX3" fmla="*/ 90407 w 107383"/>
                <a:gd name="connsiteY3" fmla="*/ 3287106 h 3429000"/>
                <a:gd name="connsiteX4" fmla="*/ 86090 w 107383"/>
                <a:gd name="connsiteY4" fmla="*/ 3429000 h 3429000"/>
                <a:gd name="connsiteX5" fmla="*/ 8491 w 107383"/>
                <a:gd name="connsiteY5" fmla="*/ 3429000 h 3429000"/>
                <a:gd name="connsiteX6" fmla="*/ 5532 w 107383"/>
                <a:gd name="connsiteY6" fmla="*/ 3255786 h 3429000"/>
                <a:gd name="connsiteX7" fmla="*/ 0 w 107383"/>
                <a:gd name="connsiteY7" fmla="*/ 2483337 h 3429000"/>
                <a:gd name="connsiteX8" fmla="*/ 63272 w 107383"/>
                <a:gd name="connsiteY8" fmla="*/ 64763 h 3429000"/>
                <a:gd name="connsiteX9" fmla="*/ 68229 w 107383"/>
                <a:gd name="connsiteY9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429000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427996"/>
                    <a:pt x="101338" y="2877898"/>
                    <a:pt x="90407" y="3287106"/>
                  </a:cubicBezTo>
                  <a:lnTo>
                    <a:pt x="86090" y="3429000"/>
                  </a:lnTo>
                  <a:lnTo>
                    <a:pt x="8491" y="3429000"/>
                  </a:lnTo>
                  <a:lnTo>
                    <a:pt x="5532" y="3255786"/>
                  </a:lnTo>
                  <a:cubicBezTo>
                    <a:pt x="1913" y="3007552"/>
                    <a:pt x="0" y="274898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DFC8904-6DDC-43B0-9A5A-52D7172CC95A}"/>
                </a:ext>
              </a:extLst>
            </p:cNvPr>
            <p:cNvSpPr/>
            <p:nvPr/>
          </p:nvSpPr>
          <p:spPr>
            <a:xfrm>
              <a:off x="648808" y="3944726"/>
              <a:ext cx="107383" cy="2913274"/>
            </a:xfrm>
            <a:custGeom>
              <a:avLst/>
              <a:gdLst>
                <a:gd name="connsiteX0" fmla="*/ 68229 w 107383"/>
                <a:gd name="connsiteY0" fmla="*/ 0 h 2913274"/>
                <a:gd name="connsiteX1" fmla="*/ 70490 w 107383"/>
                <a:gd name="connsiteY1" fmla="*/ 43373 h 2913274"/>
                <a:gd name="connsiteX2" fmla="*/ 107383 w 107383"/>
                <a:gd name="connsiteY2" fmla="*/ 1955740 h 2913274"/>
                <a:gd name="connsiteX3" fmla="*/ 102994 w 107383"/>
                <a:gd name="connsiteY3" fmla="*/ 2645066 h 2913274"/>
                <a:gd name="connsiteX4" fmla="*/ 98639 w 107383"/>
                <a:gd name="connsiteY4" fmla="*/ 2913274 h 2913274"/>
                <a:gd name="connsiteX5" fmla="*/ 2054 w 107383"/>
                <a:gd name="connsiteY5" fmla="*/ 2913274 h 2913274"/>
                <a:gd name="connsiteX6" fmla="*/ 0 w 107383"/>
                <a:gd name="connsiteY6" fmla="*/ 2483337 h 2913274"/>
                <a:gd name="connsiteX7" fmla="*/ 63272 w 107383"/>
                <a:gd name="connsiteY7" fmla="*/ 64763 h 2913274"/>
                <a:gd name="connsiteX8" fmla="*/ 68229 w 107383"/>
                <a:gd name="connsiteY8" fmla="*/ 0 h 291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2913274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191868"/>
                    <a:pt x="105872" y="2422407"/>
                    <a:pt x="102994" y="2645066"/>
                  </a:cubicBezTo>
                  <a:lnTo>
                    <a:pt x="98639" y="2913274"/>
                  </a:lnTo>
                  <a:lnTo>
                    <a:pt x="2054" y="2913274"/>
                  </a:lnTo>
                  <a:lnTo>
                    <a:pt x="0" y="2483337"/>
                  </a:ln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1EA25B1-7AAA-476D-BC7E-9E2B7A698117}"/>
                </a:ext>
              </a:extLst>
            </p:cNvPr>
            <p:cNvSpPr/>
            <p:nvPr/>
          </p:nvSpPr>
          <p:spPr>
            <a:xfrm>
              <a:off x="361227" y="5367884"/>
              <a:ext cx="95834" cy="1490116"/>
            </a:xfrm>
            <a:custGeom>
              <a:avLst/>
              <a:gdLst>
                <a:gd name="connsiteX0" fmla="*/ 58905 w 95834"/>
                <a:gd name="connsiteY0" fmla="*/ 0 h 1490116"/>
                <a:gd name="connsiteX1" fmla="*/ 61166 w 95834"/>
                <a:gd name="connsiteY1" fmla="*/ 43373 h 1490116"/>
                <a:gd name="connsiteX2" fmla="*/ 95570 w 95834"/>
                <a:gd name="connsiteY2" fmla="*/ 1434850 h 1490116"/>
                <a:gd name="connsiteX3" fmla="*/ 95834 w 95834"/>
                <a:gd name="connsiteY3" fmla="*/ 1490116 h 1490116"/>
                <a:gd name="connsiteX4" fmla="*/ 0 w 95834"/>
                <a:gd name="connsiteY4" fmla="*/ 1490116 h 1490116"/>
                <a:gd name="connsiteX5" fmla="*/ 388 w 95834"/>
                <a:gd name="connsiteY5" fmla="*/ 1466221 h 1490116"/>
                <a:gd name="connsiteX6" fmla="*/ 53948 w 95834"/>
                <a:gd name="connsiteY6" fmla="*/ 64763 h 1490116"/>
                <a:gd name="connsiteX7" fmla="*/ 58905 w 95834"/>
                <a:gd name="connsiteY7" fmla="*/ 0 h 149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834" h="1490116">
                  <a:moveTo>
                    <a:pt x="58905" y="0"/>
                  </a:moveTo>
                  <a:lnTo>
                    <a:pt x="61166" y="43373"/>
                  </a:lnTo>
                  <a:cubicBezTo>
                    <a:pt x="78635" y="452795"/>
                    <a:pt x="90653" y="925324"/>
                    <a:pt x="95570" y="1434850"/>
                  </a:cubicBezTo>
                  <a:lnTo>
                    <a:pt x="95834" y="1490116"/>
                  </a:lnTo>
                  <a:lnTo>
                    <a:pt x="0" y="1490116"/>
                  </a:lnTo>
                  <a:lnTo>
                    <a:pt x="388" y="1466221"/>
                  </a:lnTo>
                  <a:cubicBezTo>
                    <a:pt x="10908" y="930709"/>
                    <a:pt x="29515" y="451617"/>
                    <a:pt x="53948" y="64763"/>
                  </a:cubicBezTo>
                  <a:lnTo>
                    <a:pt x="5890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42BC99A-2B10-48B0-AA12-BD206E570B21}"/>
                </a:ext>
              </a:extLst>
            </p:cNvPr>
            <p:cNvSpPr/>
            <p:nvPr/>
          </p:nvSpPr>
          <p:spPr>
            <a:xfrm>
              <a:off x="539070" y="6484670"/>
              <a:ext cx="36648" cy="373331"/>
            </a:xfrm>
            <a:custGeom>
              <a:avLst/>
              <a:gdLst>
                <a:gd name="connsiteX0" fmla="*/ 14647 w 36648"/>
                <a:gd name="connsiteY0" fmla="*/ 0 h 373331"/>
                <a:gd name="connsiteX1" fmla="*/ 19604 w 36648"/>
                <a:gd name="connsiteY1" fmla="*/ 64763 h 373331"/>
                <a:gd name="connsiteX2" fmla="*/ 33547 w 36648"/>
                <a:gd name="connsiteY2" fmla="*/ 307658 h 373331"/>
                <a:gd name="connsiteX3" fmla="*/ 36648 w 36648"/>
                <a:gd name="connsiteY3" fmla="*/ 373331 h 373331"/>
                <a:gd name="connsiteX4" fmla="*/ 0 w 36648"/>
                <a:gd name="connsiteY4" fmla="*/ 373331 h 373331"/>
                <a:gd name="connsiteX5" fmla="*/ 333 w 36648"/>
                <a:gd name="connsiteY5" fmla="*/ 361864 h 373331"/>
                <a:gd name="connsiteX6" fmla="*/ 12387 w 36648"/>
                <a:gd name="connsiteY6" fmla="*/ 43373 h 373331"/>
                <a:gd name="connsiteX7" fmla="*/ 14647 w 36648"/>
                <a:gd name="connsiteY7" fmla="*/ 0 h 37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48" h="373331">
                  <a:moveTo>
                    <a:pt x="14647" y="0"/>
                  </a:moveTo>
                  <a:lnTo>
                    <a:pt x="19604" y="64763"/>
                  </a:lnTo>
                  <a:cubicBezTo>
                    <a:pt x="24491" y="142134"/>
                    <a:pt x="29144" y="223194"/>
                    <a:pt x="33547" y="307658"/>
                  </a:cubicBezTo>
                  <a:lnTo>
                    <a:pt x="36648" y="373331"/>
                  </a:lnTo>
                  <a:lnTo>
                    <a:pt x="0" y="373331"/>
                  </a:lnTo>
                  <a:lnTo>
                    <a:pt x="333" y="361864"/>
                  </a:lnTo>
                  <a:cubicBezTo>
                    <a:pt x="3993" y="252028"/>
                    <a:pt x="8020" y="145728"/>
                    <a:pt x="12387" y="43373"/>
                  </a:cubicBezTo>
                  <a:lnTo>
                    <a:pt x="14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1089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4" userDrawn="1">
          <p15:clr>
            <a:srgbClr val="FBAE40"/>
          </p15:clr>
        </p15:guide>
        <p15:guide id="5" orient="horz" pos="4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3672259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türki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3700168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gr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253147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95324" y="1476000"/>
            <a:ext cx="5244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28000" y="1476000"/>
            <a:ext cx="5268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89446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695324" y="1477432"/>
            <a:ext cx="10801351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69328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0" y="1476820"/>
            <a:ext cx="10944225" cy="4680000"/>
          </a:xfrm>
          <a:prstGeom prst="rect">
            <a:avLst/>
          </a:prstGeom>
          <a:noFill/>
        </p:spPr>
        <p:txBody>
          <a:bodyPr vert="horz" lIns="72000" tIns="36000" rIns="72000" bIns="3600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213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8377126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2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6216839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531671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6516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384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6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/>
          </p:nvPr>
        </p:nvSpPr>
        <p:spPr>
          <a:xfrm>
            <a:off x="6516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6"/>
          </p:nvPr>
        </p:nvSpPr>
        <p:spPr>
          <a:xfrm>
            <a:off x="612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7"/>
          </p:nvPr>
        </p:nvSpPr>
        <p:spPr>
          <a:xfrm>
            <a:off x="612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75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7388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z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567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88752"/>
            <a:ext cx="10944000" cy="1008000"/>
          </a:xfrm>
          <a:prstGeom prst="rect">
            <a:avLst/>
          </a:prstGeom>
          <a:noFill/>
          <a:ln>
            <a:noFill/>
          </a:ln>
        </p:spPr>
        <p:txBody>
          <a:bodyPr vert="horz" lIns="72000" tIns="36000" rIns="72000" bIns="3600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612000" y="1476000"/>
            <a:ext cx="10944000" cy="4680000"/>
          </a:xfrm>
          <a:prstGeom prst="rect">
            <a:avLst/>
          </a:prstGeom>
        </p:spPr>
        <p:txBody>
          <a:bodyPr vert="horz" lIns="72000" tIns="36000" rIns="72000" bIns="3600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>
          <a:xfrm flipV="1">
            <a:off x="-14400" y="6495384"/>
            <a:ext cx="12206400" cy="424313"/>
          </a:xfrm>
          <a:prstGeom prst="rect">
            <a:avLst/>
          </a:prstGeom>
          <a:solidFill>
            <a:srgbClr val="87878C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975" dir="5400000" algn="tl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888" y="6534489"/>
            <a:ext cx="7861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4231" y="6534489"/>
            <a:ext cx="11988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3873" y="6151236"/>
            <a:ext cx="407369" cy="4243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00" b="0">
                <a:solidFill>
                  <a:schemeClr val="accent1"/>
                </a:solidFill>
              </a:defRPr>
            </a:lvl1pPr>
          </a:lstStyle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172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7188" indent="-357188" algn="l" defTabSz="609585" rtl="0" eaLnBrk="1" latinLnBrk="0" hangingPunct="1">
        <a:spcBef>
          <a:spcPct val="20000"/>
        </a:spcBef>
        <a:spcAft>
          <a:spcPts val="800"/>
        </a:spcAft>
        <a:buClr>
          <a:schemeClr val="accent1"/>
        </a:buClr>
        <a:buSzPct val="100000"/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0838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366713" algn="l" defTabSz="609585" rtl="0" eaLnBrk="1" latinLnBrk="0" hangingPunct="1">
        <a:spcBef>
          <a:spcPct val="20000"/>
        </a:spcBef>
        <a:spcAft>
          <a:spcPts val="800"/>
        </a:spcAft>
        <a:buClr>
          <a:schemeClr val="accent6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794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04" userDrawn="1">
          <p15:clr>
            <a:srgbClr val="F26B43"/>
          </p15:clr>
        </p15:guide>
        <p15:guide id="6" orient="horz" pos="3877" userDrawn="1">
          <p15:clr>
            <a:srgbClr val="F26B43"/>
          </p15:clr>
        </p15:guide>
        <p15:guide id="7" pos="380" userDrawn="1">
          <p15:clr>
            <a:srgbClr val="F26B43"/>
          </p15:clr>
        </p15:guide>
        <p15:guide id="8" pos="73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WR5LRJ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WR5LRJ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WR5LRJ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WR5LRJ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WR5LRJ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Der neue Folienübergang Morphen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Ute Simon</a:t>
            </a:r>
          </a:p>
        </p:txBody>
      </p:sp>
    </p:spTree>
    <p:extLst>
      <p:ext uri="{BB962C8B-B14F-4D97-AF65-F5344CB8AC3E}">
        <p14:creationId xmlns:p14="http://schemas.microsoft.com/office/powerpoint/2010/main" val="261687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9AA1334B-B663-42D9-8DDD-EE8AD8004DCA}"/>
              </a:ext>
            </a:extLst>
          </p:cNvPr>
          <p:cNvSpPr/>
          <p:nvPr/>
        </p:nvSpPr>
        <p:spPr>
          <a:xfrm>
            <a:off x="6384032" y="2240868"/>
            <a:ext cx="3024336" cy="237626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084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05B392F-742F-4FBB-9D5A-4AB969D9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3D-Objekte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5D261B5-195C-430A-8F2E-A9B2CCBE7AA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34150"/>
            <a:ext cx="7861300" cy="365125"/>
          </a:xfrm>
        </p:spPr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621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45E0124-9F89-438A-9530-9E2E76C1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 descr="Drucker-Scanner-Kombi">
                <a:extLst>
                  <a:ext uri="{FF2B5EF4-FFF2-40B4-BE49-F238E27FC236}">
                    <a16:creationId xmlns:a16="http://schemas.microsoft.com/office/drawing/2014/main" id="{A73E47AB-3985-47D7-B7DA-F3332610BB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62181" y="1844825"/>
              <a:ext cx="5467636" cy="31683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67636" cy="3168348"/>
                    </a:xfrm>
                    <a:prstGeom prst="rect">
                      <a:avLst/>
                    </a:prstGeom>
                  </am3d:spPr>
                  <am3d:camera>
                    <am3d:pos x="0" y="0" z="65339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4315" d="1000000"/>
                    <am3d:preTrans dx="56801" dy="-9691649" dz="-527386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8981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 descr="Drucker-Scanner-Kombi">
                <a:extLst>
                  <a:ext uri="{FF2B5EF4-FFF2-40B4-BE49-F238E27FC236}">
                    <a16:creationId xmlns:a16="http://schemas.microsoft.com/office/drawing/2014/main" id="{A73E47AB-3985-47D7-B7DA-F3332610BB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2181" y="1844825"/>
                <a:ext cx="5467636" cy="31683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49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45E0124-9F89-438A-9530-9E2E76C1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 descr="Drucker-Scanner-Kombi">
                <a:extLst>
                  <a:ext uri="{FF2B5EF4-FFF2-40B4-BE49-F238E27FC236}">
                    <a16:creationId xmlns:a16="http://schemas.microsoft.com/office/drawing/2014/main" id="{A73E47AB-3985-47D7-B7DA-F3332610BB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5506039"/>
                  </p:ext>
                </p:extLst>
              </p:nvPr>
            </p:nvGraphicFramePr>
            <p:xfrm>
              <a:off x="4007512" y="1625954"/>
              <a:ext cx="4176973" cy="36060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76973" cy="3606089"/>
                    </a:xfrm>
                    <a:prstGeom prst="rect">
                      <a:avLst/>
                    </a:prstGeom>
                  </am3d:spPr>
                  <am3d:camera>
                    <am3d:pos x="0" y="0" z="65339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4315" d="1000000"/>
                    <am3d:preTrans dx="56801" dy="-9691649" dz="-5273863"/>
                    <am3d:scale>
                      <am3d:sx n="1000000" d="1000000"/>
                      <am3d:sy n="1000000" d="1000000"/>
                      <am3d:sz n="1000000" d="1000000"/>
                    </am3d:scale>
                    <am3d:rot ax="1726537" ay="46048" az="25296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898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 descr="Drucker-Scanner-Kombi">
                <a:extLst>
                  <a:ext uri="{FF2B5EF4-FFF2-40B4-BE49-F238E27FC236}">
                    <a16:creationId xmlns:a16="http://schemas.microsoft.com/office/drawing/2014/main" id="{A73E47AB-3985-47D7-B7DA-F3332610BB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7512" y="1625954"/>
                <a:ext cx="4176973" cy="36060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473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45E0124-9F89-438A-9530-9E2E76C1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 descr="Drucker-Scanner-Kombi">
                <a:extLst>
                  <a:ext uri="{FF2B5EF4-FFF2-40B4-BE49-F238E27FC236}">
                    <a16:creationId xmlns:a16="http://schemas.microsoft.com/office/drawing/2014/main" id="{A73E47AB-3985-47D7-B7DA-F3332610BB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5443839"/>
                  </p:ext>
                </p:extLst>
              </p:nvPr>
            </p:nvGraphicFramePr>
            <p:xfrm>
              <a:off x="3969454" y="968173"/>
              <a:ext cx="4253090" cy="50713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53090" cy="5071358"/>
                    </a:xfrm>
                    <a:prstGeom prst="rect">
                      <a:avLst/>
                    </a:prstGeom>
                  </am3d:spPr>
                  <am3d:camera>
                    <am3d:pos x="0" y="0" z="65339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4315" d="1000000"/>
                    <am3d:preTrans dx="56801" dy="-9691649" dz="-5273863"/>
                    <am3d:scale>
                      <am3d:sx n="1000000" d="1000000"/>
                      <am3d:sy n="1000000" d="1000000"/>
                      <am3d:sz n="1000000" d="1000000"/>
                    </am3d:scale>
                    <am3d:rot ax="4694883" ay="2116" az="1022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898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 descr="Drucker-Scanner-Kombi">
                <a:extLst>
                  <a:ext uri="{FF2B5EF4-FFF2-40B4-BE49-F238E27FC236}">
                    <a16:creationId xmlns:a16="http://schemas.microsoft.com/office/drawing/2014/main" id="{A73E47AB-3985-47D7-B7DA-F3332610BB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9454" y="968173"/>
                <a:ext cx="4253090" cy="50713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6726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45E0124-9F89-438A-9530-9E2E76C1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 descr="Drucker-Scanner-Kombi">
                <a:extLst>
                  <a:ext uri="{FF2B5EF4-FFF2-40B4-BE49-F238E27FC236}">
                    <a16:creationId xmlns:a16="http://schemas.microsoft.com/office/drawing/2014/main" id="{A73E47AB-3985-47D7-B7DA-F3332610BB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6489723"/>
                  </p:ext>
                </p:extLst>
              </p:nvPr>
            </p:nvGraphicFramePr>
            <p:xfrm>
              <a:off x="3246333" y="673216"/>
              <a:ext cx="5699330" cy="56612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99330" cy="5661270"/>
                    </a:xfrm>
                    <a:prstGeom prst="rect">
                      <a:avLst/>
                    </a:prstGeom>
                  </am3d:spPr>
                  <am3d:camera>
                    <am3d:pos x="0" y="0" z="65339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4315" d="1000000"/>
                    <am3d:preTrans dx="56801" dy="-9691649" dz="-527386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39635" ay="-426550" az="2977767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898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 descr="Drucker-Scanner-Kombi">
                <a:extLst>
                  <a:ext uri="{FF2B5EF4-FFF2-40B4-BE49-F238E27FC236}">
                    <a16:creationId xmlns:a16="http://schemas.microsoft.com/office/drawing/2014/main" id="{A73E47AB-3985-47D7-B7DA-F3332610BB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6333" y="673216"/>
                <a:ext cx="5699330" cy="56612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877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45E0124-9F89-438A-9530-9E2E76C1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 descr="Drucker-Scanner-Kombi">
                <a:extLst>
                  <a:ext uri="{FF2B5EF4-FFF2-40B4-BE49-F238E27FC236}">
                    <a16:creationId xmlns:a16="http://schemas.microsoft.com/office/drawing/2014/main" id="{A73E47AB-3985-47D7-B7DA-F3332610BB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62181" y="1844825"/>
              <a:ext cx="5467636" cy="31683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67636" cy="3168348"/>
                    </a:xfrm>
                    <a:prstGeom prst="rect">
                      <a:avLst/>
                    </a:prstGeom>
                  </am3d:spPr>
                  <am3d:camera>
                    <am3d:pos x="0" y="0" z="65339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4315" d="1000000"/>
                    <am3d:preTrans dx="56801" dy="-9691649" dz="-527386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8981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 descr="Drucker-Scanner-Kombi">
                <a:extLst>
                  <a:ext uri="{FF2B5EF4-FFF2-40B4-BE49-F238E27FC236}">
                    <a16:creationId xmlns:a16="http://schemas.microsoft.com/office/drawing/2014/main" id="{A73E47AB-3985-47D7-B7DA-F3332610BB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2181" y="1844825"/>
                <a:ext cx="5467636" cy="31683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1940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53DDC0-0E9B-41AE-B934-7F16E324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 außerhalb der Folie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BF94627-3705-487C-BC7E-12487E2399A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34150"/>
            <a:ext cx="7861300" cy="365125"/>
          </a:xfrm>
        </p:spPr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535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52F9CE-EF11-4A4B-865B-F6398C0D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pic>
        <p:nvPicPr>
          <p:cNvPr id="5" name="Grafik 4" descr="Ein Bild, das drinnen, gelb, fliegend, blau enthält.&#10;&#10;Automatisch generierte Beschreibung">
            <a:extLst>
              <a:ext uri="{FF2B5EF4-FFF2-40B4-BE49-F238E27FC236}">
                <a16:creationId xmlns:a16="http://schemas.microsoft.com/office/drawing/2014/main" id="{B02D2B08-B4A2-4C9E-9225-431464B88B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-1896888" y="3030896"/>
            <a:ext cx="1415480" cy="79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9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52F9CE-EF11-4A4B-865B-F6398C0D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pic>
        <p:nvPicPr>
          <p:cNvPr id="5" name="Grafik 4" descr="Ein Bild, das drinnen, gelb, fliegend, blau enthält.&#10;&#10;Automatisch generierte Beschreibung">
            <a:extLst>
              <a:ext uri="{FF2B5EF4-FFF2-40B4-BE49-F238E27FC236}">
                <a16:creationId xmlns:a16="http://schemas.microsoft.com/office/drawing/2014/main" id="{B02D2B08-B4A2-4C9E-9225-431464B88B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0" y="0"/>
            <a:ext cx="12192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91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210EB1C-8905-49B9-B94E-51137C27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F80B2C-8092-4CBC-AC7E-22C6E6F4E0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34150"/>
            <a:ext cx="7861300" cy="365125"/>
          </a:xfrm>
        </p:spPr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445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52F9CE-EF11-4A4B-865B-F6398C0D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pic>
        <p:nvPicPr>
          <p:cNvPr id="5" name="Grafik 4" descr="Ein Bild, das drinnen, gelb, fliegend, blau enthält.&#10;&#10;Automatisch generierte Beschreibung">
            <a:extLst>
              <a:ext uri="{FF2B5EF4-FFF2-40B4-BE49-F238E27FC236}">
                <a16:creationId xmlns:a16="http://schemas.microsoft.com/office/drawing/2014/main" id="{B02D2B08-B4A2-4C9E-9225-431464B88B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12576720" y="2830624"/>
            <a:ext cx="2127561" cy="11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64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3E28FF-EECC-411F-BFA0-8880263BB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528E47A-9E3E-492B-9322-2F4C4BBCC326}"/>
              </a:ext>
            </a:extLst>
          </p:cNvPr>
          <p:cNvSpPr/>
          <p:nvPr/>
        </p:nvSpPr>
        <p:spPr>
          <a:xfrm>
            <a:off x="1271464" y="764704"/>
            <a:ext cx="2232248" cy="144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38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E4FAE0-2810-4197-BE55-86C1BAAEB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616D438-7763-4DA8-B1B8-CA89BF636E92}"/>
              </a:ext>
            </a:extLst>
          </p:cNvPr>
          <p:cNvSpPr/>
          <p:nvPr/>
        </p:nvSpPr>
        <p:spPr>
          <a:xfrm rot="18857880">
            <a:off x="6824490" y="4049658"/>
            <a:ext cx="4824536" cy="6480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501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87D83DB-E8A2-4195-859B-4738EB1D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Wann funktioniert Morphen nicht?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AA5BF5-D299-409F-AFEB-220463077E4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34150"/>
            <a:ext cx="7861300" cy="365125"/>
          </a:xfrm>
        </p:spPr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641010-52EF-412F-A9A1-039C9852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0C532F03-B57D-4CA9-A2E7-149C22A7E419}"/>
              </a:ext>
            </a:extLst>
          </p:cNvPr>
          <p:cNvSpPr/>
          <p:nvPr/>
        </p:nvSpPr>
        <p:spPr>
          <a:xfrm>
            <a:off x="4331804" y="1664804"/>
            <a:ext cx="3528392" cy="35283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85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FF830AD-C559-4778-AA2C-0B7191BA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5E3411F-FF21-4D93-ACE6-A13077D472E3}"/>
              </a:ext>
            </a:extLst>
          </p:cNvPr>
          <p:cNvSpPr/>
          <p:nvPr/>
        </p:nvSpPr>
        <p:spPr>
          <a:xfrm>
            <a:off x="4547828" y="1880828"/>
            <a:ext cx="3096344" cy="3096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300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C0A5809-75D4-48D0-B707-6010E85A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Drehungen und Spiegelungen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F00D86C-DB37-4140-8DAF-DCAC9A1DABF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34150"/>
            <a:ext cx="7861300" cy="365125"/>
          </a:xfrm>
        </p:spPr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88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9AA1334B-B663-42D9-8DDD-EE8AD8004DCA}"/>
              </a:ext>
            </a:extLst>
          </p:cNvPr>
          <p:cNvSpPr/>
          <p:nvPr/>
        </p:nvSpPr>
        <p:spPr>
          <a:xfrm flipH="1">
            <a:off x="2711624" y="2240868"/>
            <a:ext cx="3024336" cy="237626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12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Trainings-Vorlage_us">
  <a:themeElements>
    <a:clrScheme name="us_colors">
      <a:dk1>
        <a:sysClr val="windowText" lastClr="000000"/>
      </a:dk1>
      <a:lt1>
        <a:sysClr val="window" lastClr="FFFFFF"/>
      </a:lt1>
      <a:dk2>
        <a:srgbClr val="4D4D4D"/>
      </a:dk2>
      <a:lt2>
        <a:srgbClr val="DDDDDD"/>
      </a:lt2>
      <a:accent1>
        <a:srgbClr val="4691C8"/>
      </a:accent1>
      <a:accent2>
        <a:srgbClr val="6EC3D2"/>
      </a:accent2>
      <a:accent3>
        <a:srgbClr val="A06ED2"/>
      </a:accent3>
      <a:accent4>
        <a:srgbClr val="4646C8"/>
      </a:accent4>
      <a:accent5>
        <a:srgbClr val="C8467D"/>
      </a:accent5>
      <a:accent6>
        <a:srgbClr val="87878C"/>
      </a:accent6>
      <a:hlink>
        <a:srgbClr val="4646C8"/>
      </a:hlink>
      <a:folHlink>
        <a:srgbClr val="7030A0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okyo R - HD - RC2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20000"/>
                <a:lumMod val="110000"/>
              </a:schemeClr>
            </a:gs>
            <a:gs pos="100000">
              <a:schemeClr val="phClr">
                <a:tint val="90000"/>
                <a:satMod val="11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2000"/>
                <a:satMod val="11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6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metal">
            <a:bevelT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lumMod val="115000"/>
              </a:schemeClr>
            </a:gs>
            <a:gs pos="100000">
              <a:schemeClr val="phClr">
                <a:lumMod val="9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hade val="100000"/>
                <a:alpha val="100000"/>
                <a:hueMod val="65000"/>
                <a:satMod val="350000"/>
                <a:lumMod val="130000"/>
              </a:schemeClr>
            </a:gs>
            <a:gs pos="94000">
              <a:schemeClr val="phClr">
                <a:shade val="96000"/>
                <a:hueMod val="97000"/>
                <a:satMod val="120000"/>
                <a:lumMod val="90000"/>
              </a:schemeClr>
            </a:gs>
          </a:gsLst>
          <a:path path="circle">
            <a:fillToRect l="20000" t="50000" r="2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rainings-Vorlage_us" id="{CC937EDF-C563-4BEB-834A-4854314477EA}" vid="{7835B8A3-0740-4554-83D0-3FC2F724E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Trainings-Vorlage_us</Template>
  <TotalTime>0</TotalTime>
  <Words>58</Words>
  <Application>Microsoft Office PowerPoint</Application>
  <PresentationFormat>Breitbild</PresentationFormat>
  <Paragraphs>26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Segoe UI</vt:lpstr>
      <vt:lpstr>Wingdings</vt:lpstr>
      <vt:lpstr>Trainings-Vorlage_us</vt:lpstr>
      <vt:lpstr>Der neue Folienübergang Morphen</vt:lpstr>
      <vt:lpstr>Grundlagen</vt:lpstr>
      <vt:lpstr>PowerPoint-Präsentation</vt:lpstr>
      <vt:lpstr>PowerPoint-Präsentation</vt:lpstr>
      <vt:lpstr>Wann funktioniert Morphen nicht?</vt:lpstr>
      <vt:lpstr>PowerPoint-Präsentation</vt:lpstr>
      <vt:lpstr>PowerPoint-Präsentation</vt:lpstr>
      <vt:lpstr>Drehungen und Spiegelungen</vt:lpstr>
      <vt:lpstr>PowerPoint-Präsentation</vt:lpstr>
      <vt:lpstr>PowerPoint-Präsentation</vt:lpstr>
      <vt:lpstr>3D-Objekte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Objekte außerhalb der Folie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neue Folienübergang Morphen</dc:title>
  <dc:creator>Trainer Trainer</dc:creator>
  <dc:description>www.office2013-blog.de_x000d_
www.anwendertage.de</dc:description>
  <cp:lastModifiedBy>Ute Simon</cp:lastModifiedBy>
  <cp:revision>13</cp:revision>
  <dcterms:created xsi:type="dcterms:W3CDTF">2016-08-01T08:02:56Z</dcterms:created>
  <dcterms:modified xsi:type="dcterms:W3CDTF">2019-07-03T15:11:26Z</dcterms:modified>
</cp:coreProperties>
</file>